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85" r:id="rId3"/>
    <p:sldId id="286" r:id="rId4"/>
    <p:sldId id="287" r:id="rId5"/>
    <p:sldId id="256" r:id="rId6"/>
    <p:sldId id="260" r:id="rId7"/>
    <p:sldId id="283" r:id="rId8"/>
    <p:sldId id="288" r:id="rId9"/>
    <p:sldId id="257" r:id="rId10"/>
    <p:sldId id="264" r:id="rId11"/>
    <p:sldId id="263" r:id="rId12"/>
    <p:sldId id="273" r:id="rId13"/>
    <p:sldId id="289" r:id="rId14"/>
    <p:sldId id="280" r:id="rId15"/>
    <p:sldId id="265" r:id="rId16"/>
    <p:sldId id="278" r:id="rId17"/>
    <p:sldId id="266" r:id="rId18"/>
    <p:sldId id="290" r:id="rId19"/>
    <p:sldId id="276" r:id="rId20"/>
    <p:sldId id="277" r:id="rId21"/>
    <p:sldId id="282" r:id="rId22"/>
    <p:sldId id="281" r:id="rId23"/>
    <p:sldId id="291" r:id="rId24"/>
    <p:sldId id="292" r:id="rId25"/>
    <p:sldId id="293" r:id="rId26"/>
    <p:sldId id="295" r:id="rId27"/>
    <p:sldId id="296" r:id="rId28"/>
    <p:sldId id="298" r:id="rId29"/>
    <p:sldId id="299" r:id="rId30"/>
    <p:sldId id="300" r:id="rId31"/>
    <p:sldId id="268" r:id="rId32"/>
    <p:sldId id="272" r:id="rId33"/>
    <p:sldId id="271" r:id="rId34"/>
    <p:sldId id="269" r:id="rId35"/>
    <p:sldId id="284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D7B5-9224-48F6-8B89-AC9C5E50CB9D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0A8-96A8-4711-8C96-AFE9CEF6BC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D7B5-9224-48F6-8B89-AC9C5E50CB9D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0A8-96A8-4711-8C96-AFE9CEF6BC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D7B5-9224-48F6-8B89-AC9C5E50CB9D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0A8-96A8-4711-8C96-AFE9CEF6BC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D7B5-9224-48F6-8B89-AC9C5E50CB9D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0A8-96A8-4711-8C96-AFE9CEF6BC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D7B5-9224-48F6-8B89-AC9C5E50CB9D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0A8-96A8-4711-8C96-AFE9CEF6BC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D7B5-9224-48F6-8B89-AC9C5E50CB9D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0A8-96A8-4711-8C96-AFE9CEF6BC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D7B5-9224-48F6-8B89-AC9C5E50CB9D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0A8-96A8-4711-8C96-AFE9CEF6BC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D7B5-9224-48F6-8B89-AC9C5E50CB9D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0A8-96A8-4711-8C96-AFE9CEF6BC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D7B5-9224-48F6-8B89-AC9C5E50CB9D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0A8-96A8-4711-8C96-AFE9CEF6BC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D7B5-9224-48F6-8B89-AC9C5E50CB9D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0A8-96A8-4711-8C96-AFE9CEF6BC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D7B5-9224-48F6-8B89-AC9C5E50CB9D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B0A8-96A8-4711-8C96-AFE9CEF6BC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0D7B5-9224-48F6-8B89-AC9C5E50CB9D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7B0A8-96A8-4711-8C96-AFE9CEF6BC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Русские народные потешки, прибаутки, песни. Тхор Лаура Курманбиевна Учитель начальных классов МАОУ СОШ «Земля родная» Г. Новый Уренг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857620" y="642918"/>
            <a:ext cx="5000659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МБДОУ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города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Вышнего Волочка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«Детский сад №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23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 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Воспитатель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Егорова О.В.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8" name="Picture 8" descr="ЧТО Я МОГУ НАЙТИ В ЛЕСУ, КОЛЬ РАСПУЩУ СВОЮ..КОС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4104793"/>
            <a:ext cx="2525822" cy="275320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Потешка для умывания Водичка, водичка, Умой нос и личико, Чтобы глазоньки блестели, Чтобы щёчки краснели, Чтоб смеялся роток, Чтоб кусался зубок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2" name="Picture 4" descr="Умывается - Фото 6 - Чтение начальные классы - Чтение - Фотосай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785926"/>
            <a:ext cx="4429156" cy="4429156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Потешки о еде Умница, Катенька! Ешь кашку сладеньку, Вкусную, пушистую, Мягкую, душистую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8" name="Picture 4" descr="Последние ответы &quot; Форум Всё Для Всех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18023" y="2000240"/>
            <a:ext cx="4768787" cy="4357718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фо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29454"/>
          </a:xfrm>
          <a:prstGeom prst="rect">
            <a:avLst/>
          </a:prstGeom>
          <a:noFill/>
        </p:spPr>
      </p:pic>
      <p:pic>
        <p:nvPicPr>
          <p:cNvPr id="5" name="Picture 4" descr="http://ped-kopilka.ru/upload/blogs/18722_a74dd3d5fd3d9ab2ada79e27fb81d936.p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714488"/>
            <a:ext cx="3857632" cy="41019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357166"/>
            <a:ext cx="8572540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endParaRPr lang="ru-RU" sz="32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48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Потешка</a:t>
            </a:r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на ритмику</a:t>
            </a: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Ладушки, ладушки,</a:t>
            </a:r>
          </a:p>
          <a:p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Где были? – У бабушки!</a:t>
            </a:r>
          </a:p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Что 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ели? – Кашку!</a:t>
            </a:r>
          </a:p>
          <a:p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 пили? – </a:t>
            </a:r>
            <a:r>
              <a:rPr lang="ru-RU" sz="32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Простоквашку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  <a:p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Попили, поели,</a:t>
            </a:r>
          </a:p>
          <a:p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Домой полетели,</a:t>
            </a:r>
          </a:p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 головку 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сели,</a:t>
            </a:r>
          </a:p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Ладушки запели!</a:t>
            </a:r>
            <a:endParaRPr lang="ru-RU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фо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294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357166"/>
            <a:ext cx="8572540" cy="42780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endParaRPr lang="ru-RU" sz="32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48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Потешка</a:t>
            </a:r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на прогулку</a:t>
            </a:r>
          </a:p>
          <a:p>
            <a:endParaRPr lang="ru-RU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Наша </a:t>
            </a:r>
            <a:r>
              <a:rPr lang="ru-RU" sz="32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Мана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маленька</a:t>
            </a:r>
            <a:endParaRPr lang="ru-RU" sz="32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 ней шубка аленька</a:t>
            </a:r>
          </a:p>
          <a:p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Опушка бобровая,</a:t>
            </a:r>
          </a:p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Маша чернобровая.</a:t>
            </a:r>
            <a:endParaRPr lang="ru-RU" sz="32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0373" y="2348880"/>
            <a:ext cx="4192157" cy="395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654137"/>
      </p:ext>
    </p:extLst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Собаченька - Картинка 25156/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Потешка от слёз Не плачь, не плачь, Куплю калач, Не хнычь, не ной, Куплю другой. Слёзы утри, Куплю тебе три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5848" name="Picture 8" descr="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14554"/>
            <a:ext cx="3476625" cy="322897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429124" y="571480"/>
            <a:ext cx="4500594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Киска, киска,</a:t>
            </a:r>
          </a:p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киска, брысь!</a:t>
            </a:r>
          </a:p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 дорожку не 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садись!</a:t>
            </a:r>
          </a:p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Наша деточка пойдёт,</a:t>
            </a:r>
          </a:p>
          <a:p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Через киску упадёт!</a:t>
            </a:r>
          </a:p>
          <a:p>
            <a:endParaRPr lang="ru-RU" sz="32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Уходи с дороги кот</a:t>
            </a:r>
          </a:p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Наша деточка идёт.</a:t>
            </a:r>
          </a:p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Наша деточка идёт,</a:t>
            </a:r>
          </a:p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Ни за что не упадёт!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Массаж с потешкой Ручку ручкою погладим, Пальчик пальчиком потрём. Отдохнём совсем немного, А потом опять начнём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4" name="Picture 4" descr="Ягоды годжи Формирование кгн картинки Худеем вместе!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643050"/>
            <a:ext cx="4357686" cy="4610169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фо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294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357166"/>
            <a:ext cx="8572540" cy="77251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endParaRPr lang="ru-RU" sz="32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Мои </a:t>
            </a:r>
            <a:r>
              <a:rPr lang="ru-RU" sz="48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потешки</a:t>
            </a:r>
            <a:endParaRPr lang="ru-RU" sz="4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Гули – гули – гуленьки</a:t>
            </a:r>
          </a:p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Живу я у бабуленьки.</a:t>
            </a:r>
          </a:p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Колю поит молочком,</a:t>
            </a:r>
          </a:p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Стал он выше росточком.</a:t>
            </a:r>
          </a:p>
          <a:p>
            <a:endParaRPr lang="ru-RU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 светлом теремочке</a:t>
            </a:r>
          </a:p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Выросла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Лизуша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Люди её любят,</a:t>
            </a:r>
          </a:p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Все её голубят</a:t>
            </a:r>
          </a:p>
          <a:p>
            <a:endParaRPr lang="ru-RU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sz="32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2809652"/>
            <a:ext cx="2651990" cy="331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917581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Презентация на тему &quot;Русские народные песни, потешки, прибаутк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фо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2945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7504" y="548680"/>
            <a:ext cx="8589536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Пестушки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,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потешки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, прибаутки, небылицы и присказки – составляют основу материнской педагогики, испытанной веками. 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Отличаясь друг от друга по своей педагогической направленности они привносятся в жизни ребёнка по-разному,  в зависимости от возраста детей.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34818" name="Picture 2" descr="Корней Чуковский - Сорока-Белобока - чтение книги онлай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4000504"/>
            <a:ext cx="2571758" cy="25717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53989291"/>
      </p:ext>
    </p:extLst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20" name="Picture 4" descr="Blog - Iofanure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2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Рисунок 3" descr="http://ped-kopilka.ru/upload/blogs/18722_e18f105501b68727e95be787c35729dc.pn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214290"/>
            <a:ext cx="3810000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09459" y="1720840"/>
            <a:ext cx="7325082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endParaRPr lang="ru-RU" sz="5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Солнышко, солнышко,  </a:t>
            </a:r>
            <a:b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Выгляни в оконце, </a:t>
            </a:r>
            <a:b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Посвети немножко, </a:t>
            </a:r>
            <a:b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Дам тебе горошка! 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74638"/>
            <a:ext cx="8435280" cy="5851525"/>
          </a:xfrm>
        </p:spPr>
        <p:txBody>
          <a:bodyPr/>
          <a:lstStyle/>
          <a:p>
            <a:pPr algn="ctr">
              <a:buNone/>
            </a:pPr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Потешка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к примирению</a:t>
            </a:r>
          </a:p>
          <a:p>
            <a:pPr algn="ctr">
              <a:buNone/>
            </a:pPr>
            <a:endParaRPr lang="ru-RU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Мирись, мирись </a:t>
            </a:r>
          </a:p>
          <a:p>
            <a:pPr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больше не дерись!</a:t>
            </a:r>
          </a:p>
          <a:p>
            <a:pPr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Если будешь драться,</a:t>
            </a:r>
          </a:p>
          <a:p>
            <a:pPr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 буду кусаться! </a:t>
            </a:r>
          </a:p>
          <a:p>
            <a:endParaRPr lang="ru-RU" dirty="0"/>
          </a:p>
        </p:txBody>
      </p:sp>
      <p:pic>
        <p:nvPicPr>
          <p:cNvPr id="4" name="Picture 4" descr="Ягоды годжи пословицы в картинках для детском саду Худеем вместе!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428736"/>
            <a:ext cx="4004624" cy="3929066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пестушках и потешках объединяются все важнейшие компоненты игры:</a:t>
            </a:r>
            <a:b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- словотворчество</a:t>
            </a:r>
            <a:b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- изобразительность</a:t>
            </a:r>
            <a:b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- ритмичность</a:t>
            </a:r>
            <a:b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- наставительность.</a:t>
            </a:r>
            <a:b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Ещё больше этих особенностей видится в прибаутках</a:t>
            </a:r>
            <a:b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314" name="Picture 2" descr="Потешки для детей до года Когда малыш Мамоч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285860"/>
            <a:ext cx="2928926" cy="21592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25997591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274638"/>
            <a:ext cx="8239840" cy="63709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Чт</a:t>
            </a:r>
            <a:r>
              <a:rPr lang="ru-RU" sz="4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о такое прибаутка?</a:t>
            </a:r>
          </a:p>
          <a:p>
            <a:r>
              <a:rPr lang="ru-RU" sz="3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Прибаутка – это стишок не связанный с какими – то игровыми движениями, но в нём присутствует какой – либо сказочный сюжет.</a:t>
            </a:r>
          </a:p>
          <a:p>
            <a:r>
              <a:rPr lang="ru-RU" sz="30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ru-RU" sz="30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Эти произведения предназначены для детей второго – третьего годов жизни, у которых уже накоплены определённые представления о мире.</a:t>
            </a:r>
          </a:p>
          <a:p>
            <a:r>
              <a:rPr lang="ru-RU" sz="3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Познание малыша об окружающем мире связано с его познанием о человеке  и  человеческой деятельности. Вот почему в народных произведениях  все зверушки действуют,  как люди.</a:t>
            </a:r>
            <a:endParaRPr lang="ru-RU" sz="3000" b="1" cap="none" spc="0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96536" y="2967335"/>
            <a:ext cx="25202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32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1395830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476672"/>
            <a:ext cx="8239840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endParaRPr lang="ru-RU" sz="3200" b="1" dirty="0" smtClean="0">
              <a:ln/>
              <a:solidFill>
                <a:schemeClr val="accent4"/>
              </a:solidFill>
            </a:endParaRPr>
          </a:p>
          <a:p>
            <a:r>
              <a:rPr lang="ru-RU" sz="3200" b="1" cap="none" spc="0" dirty="0" smtClean="0">
                <a:ln/>
                <a:solidFill>
                  <a:schemeClr val="accent4"/>
                </a:solidFill>
                <a:effectLst/>
              </a:rPr>
              <a:t>Собака на кухне </a:t>
            </a:r>
          </a:p>
          <a:p>
            <a:r>
              <a:rPr lang="ru-RU" sz="3200" b="1" dirty="0">
                <a:ln/>
                <a:solidFill>
                  <a:schemeClr val="accent4"/>
                </a:solidFill>
              </a:rPr>
              <a:t>П</a:t>
            </a:r>
            <a:r>
              <a:rPr lang="ru-RU" sz="3200" b="1" cap="none" spc="0" dirty="0" smtClean="0">
                <a:ln/>
                <a:solidFill>
                  <a:schemeClr val="accent4"/>
                </a:solidFill>
                <a:effectLst/>
              </a:rPr>
              <a:t>ироги печёт.</a:t>
            </a:r>
          </a:p>
          <a:p>
            <a:r>
              <a:rPr lang="ru-RU" sz="3200" b="1" dirty="0" smtClean="0">
                <a:ln/>
                <a:solidFill>
                  <a:schemeClr val="accent4"/>
                </a:solidFill>
              </a:rPr>
              <a:t>Кот в углу </a:t>
            </a:r>
          </a:p>
          <a:p>
            <a:r>
              <a:rPr lang="ru-RU" sz="3200" b="1" cap="none" spc="0" dirty="0" smtClean="0">
                <a:ln/>
                <a:solidFill>
                  <a:schemeClr val="accent4"/>
                </a:solidFill>
                <a:effectLst/>
              </a:rPr>
              <a:t>Сухари толчёт.</a:t>
            </a:r>
          </a:p>
          <a:p>
            <a:r>
              <a:rPr lang="ru-RU" sz="3200" b="1" dirty="0" smtClean="0">
                <a:ln/>
                <a:solidFill>
                  <a:schemeClr val="accent4"/>
                </a:solidFill>
              </a:rPr>
              <a:t>Кошка в окошке</a:t>
            </a:r>
          </a:p>
          <a:p>
            <a:r>
              <a:rPr lang="ru-RU" sz="3200" b="1" cap="none" spc="0" dirty="0" smtClean="0">
                <a:ln/>
                <a:solidFill>
                  <a:schemeClr val="accent4"/>
                </a:solidFill>
                <a:effectLst/>
              </a:rPr>
              <a:t>Платье шьёт.</a:t>
            </a:r>
          </a:p>
          <a:p>
            <a:r>
              <a:rPr lang="ru-RU" sz="3200" b="1" dirty="0" smtClean="0">
                <a:ln/>
                <a:solidFill>
                  <a:schemeClr val="accent4"/>
                </a:solidFill>
              </a:rPr>
              <a:t>Курочка в сапожках</a:t>
            </a:r>
          </a:p>
          <a:p>
            <a:r>
              <a:rPr lang="ru-RU" sz="3200" b="1" cap="none" spc="0" dirty="0" smtClean="0">
                <a:ln/>
                <a:solidFill>
                  <a:schemeClr val="accent4"/>
                </a:solidFill>
                <a:effectLst/>
              </a:rPr>
              <a:t>Избушку метёт.</a:t>
            </a:r>
          </a:p>
          <a:p>
            <a:endParaRPr lang="ru-RU" sz="32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5" name="Picture 8" descr="Пирог &quot;Завиток&quot; - Рецепт с пошаговыми фотографиями - Ням.ру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142984"/>
            <a:ext cx="4160316" cy="31202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913092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714356"/>
            <a:ext cx="6353849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</a:t>
            </a:r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идит белка на тележке,</a:t>
            </a:r>
          </a:p>
          <a:p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Продаёт она орешки:</a:t>
            </a:r>
          </a:p>
          <a:p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Лисичке – сестричке,</a:t>
            </a:r>
          </a:p>
          <a:p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Воробью, синичке,</a:t>
            </a:r>
          </a:p>
          <a:p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Мишке толстопятому,</a:t>
            </a:r>
          </a:p>
          <a:p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Заиньке усатому.</a:t>
            </a:r>
          </a:p>
          <a:p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Кому в платок,</a:t>
            </a:r>
          </a:p>
          <a:p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Кому в </a:t>
            </a:r>
            <a:r>
              <a:rPr lang="ru-RU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зобок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</a:t>
            </a:r>
          </a:p>
          <a:p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Кому в лапочку.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4" descr="yarskbaby.ru * Просмотр темы - Потешки.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857364"/>
            <a:ext cx="3857640" cy="3571900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500042"/>
            <a:ext cx="8072494" cy="57554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 такое небылицы?</a:t>
            </a:r>
          </a:p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ебылицы - это песенки, стишки, которые помогают малышу понять реальное и фантастическое, укрепляют ребёнка в правильном восприятии  и ощущении мира.</a:t>
            </a:r>
          </a:p>
          <a:p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</a:t>
            </a:r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тение таких стихов способствует развитию мышления, фантазии и чувства юмора.</a:t>
            </a:r>
          </a:p>
          <a:p>
            <a:pPr algn="ctr"/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098" name="Picture 2" descr="Иллюстрация 2 из 42 для Любимые потешки малышам Лабиринт - кни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5214950"/>
            <a:ext cx="1928794" cy="144659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Картинка 10 из 39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3048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357166"/>
            <a:ext cx="8286808" cy="70788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есенки и сказки</a:t>
            </a:r>
          </a:p>
          <a:p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Из песенок и сказок маленький ребёнок  узнаёт об окружающем его мире:</a:t>
            </a:r>
          </a:p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 явлениях природы, о животных, о том, что считать хорошим и что плохим.</a:t>
            </a:r>
          </a:p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Фольклор для маленьких – это народная дидактическая кладовая, приобщающая детей к поэтическому слову, способствующая быстрому и лёгкому развитию речи малыша, обогащающая духовно и развивающая физически. 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фо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294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357166"/>
            <a:ext cx="649672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endParaRPr lang="ru-RU" sz="32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sz="32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692696"/>
            <a:ext cx="841132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Пестушка</a:t>
            </a:r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для массажирования малыша</a:t>
            </a:r>
          </a:p>
          <a:p>
            <a:endParaRPr lang="ru-RU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ru-RU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Потягушечки</a:t>
            </a:r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! </a:t>
            </a:r>
          </a:p>
          <a:p>
            <a:r>
              <a:rPr lang="ru-RU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Порастушечки</a:t>
            </a:r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!</a:t>
            </a:r>
          </a:p>
          <a:p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Поперёк </a:t>
            </a:r>
            <a:r>
              <a:rPr lang="ru-RU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толстушечки</a:t>
            </a:r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</a:t>
            </a:r>
          </a:p>
          <a:p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Руки – </a:t>
            </a:r>
            <a:r>
              <a:rPr lang="ru-RU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хватушечки</a:t>
            </a:r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</a:t>
            </a:r>
          </a:p>
          <a:p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Ноги – </a:t>
            </a:r>
            <a:r>
              <a:rPr lang="ru-RU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бегушечки</a:t>
            </a:r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</a:p>
          <a:p>
            <a:endParaRPr lang="ru-RU" sz="3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endParaRPr lang="ru-RU" sz="36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322" y="3645025"/>
            <a:ext cx="4185838" cy="288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3276385"/>
      </p:ext>
    </p:extLst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Иллюстрация 3 из 4 для Кошкин дом Лабиринт - кни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Жили у бабуси, два весёлых гуся Один серый, другой белый два весёлых гуся. Вытянули шеи у кого длиннее – Один серый, другой белый у кого длиннее Мыли гуси лапки в луже у канавки – Один серый, другой белый спрятались в канавке Вот кричит бабуся: «Ой,…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фо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034" y="1720840"/>
            <a:ext cx="4786346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ru-RU" sz="32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ru-RU" sz="32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ru-RU" sz="32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3404" y="-772150"/>
            <a:ext cx="5172442" cy="649408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sz="32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32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Пошёл котик по дорожке,</a:t>
            </a:r>
            <a:r>
              <a:rPr lang="ru-RU" sz="32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Купил Машеньке сапожки,</a:t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Пошёл котик на </a:t>
            </a:r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торжок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 </a:t>
            </a:r>
            <a:r>
              <a:rPr lang="ru-RU" sz="32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Купил котик пирожок,</a:t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Пошёл котик на улочку, </a:t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Купил котик булочку.</a:t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Самому ли есть </a:t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Или Машеньке </a:t>
            </a:r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снесть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 и сам укушу, </a:t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 и Машеньке снесу.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4" name="Рисунок 13" descr="http://ped-kopilka.ru/upload/blogs/18722_f47e59974637df7f07b69a8bb7c9a4ec.png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132856"/>
            <a:ext cx="414337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фо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158234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-356652"/>
            <a:ext cx="8643966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endParaRPr lang="ru-RU" sz="32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sz="32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sz="32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Еду-еду к бабе, к деду </a:t>
            </a:r>
            <a:r>
              <a:rPr lang="ru-RU" sz="32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 лошадке в красной шапке,</a:t>
            </a:r>
            <a:b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 ровной дорожке </a:t>
            </a:r>
            <a:b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 одной ножке,</a:t>
            </a:r>
            <a:b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 старом </a:t>
            </a:r>
            <a:r>
              <a:rPr lang="ru-RU" sz="32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лапоточке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 рытвинам, по кочкам</a:t>
            </a:r>
            <a:b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Всё прямо и прямо, </a:t>
            </a:r>
            <a:b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 потом... в яму! </a:t>
            </a:r>
            <a:b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Бух! </a:t>
            </a:r>
            <a:endParaRPr lang="ru-RU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" name="Рисунок 6" descr="http://ped-kopilka.ru/upload/blogs/18722_a07906f278e2d6782da19fbd0d5aa574.png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54" y="2214554"/>
            <a:ext cx="4429168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Во поле берёза стояла, Во поле кудрявая стояла, Люли, люли стояла. Некому берёзку заломати, Некому кудряву заломати, Люли, люли заломати. Я пойду во поле погуляю, Белую берёзу заломаю, Люли, люли заломаю. Срежу я с берёзы три пруточка, Сделаю из них…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8" name="Picture 4" descr="Стихи, проза, стихи о любви и многое другое на литпортале Изба-Читальн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2271"/>
            <a:ext cx="9144000" cy="674572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фо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294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357166"/>
            <a:ext cx="649672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endParaRPr lang="ru-RU" sz="32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sz="32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692696"/>
            <a:ext cx="8411320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Пестушка</a:t>
            </a:r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к овладению ходьбой</a:t>
            </a:r>
          </a:p>
          <a:p>
            <a:endParaRPr lang="ru-RU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lang="ru-RU" sz="3600" b="1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Токи-токи-</a:t>
            </a:r>
            <a:r>
              <a:rPr lang="ru-RU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тошки</a:t>
            </a:r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</a:t>
            </a:r>
          </a:p>
          <a:p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Кую, кую ножки</a:t>
            </a:r>
          </a:p>
          <a:p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Ножки у Антошки</a:t>
            </a:r>
          </a:p>
          <a:p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Едут по дорожке,</a:t>
            </a:r>
          </a:p>
          <a:p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Дорожка кривая,</a:t>
            </a:r>
          </a:p>
          <a:p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Ни конца, ни края.</a:t>
            </a:r>
          </a:p>
          <a:p>
            <a:endParaRPr lang="ru-RU" sz="3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endParaRPr lang="ru-RU" sz="36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7" name="Picture 2" descr="http://ped-kopilka.ru/upload/blogs/18722_1652a8cc5c0743dbc8b87179a1a3f241.p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1357298"/>
            <a:ext cx="1928826" cy="5301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57910010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Что такое потешки? Потешка – песенка-приговорка, сопутствующая игре с пальцами, руками и ногами ребёнка. (Толковый словарь С. Ожегова) Потешки – короткие стишки (реже песенки), предназначенные для детей младенческого возраста и сопровождающиеся элем…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Страничка логопед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0" y="4500570"/>
            <a:ext cx="2357430" cy="2357430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Потешки появились в далёкой древности. Это доказывают и литературные источники. Потешки создавались для детей с целью успокоить, развеселить малыша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Вместе с солнышком встаю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3857628"/>
            <a:ext cx="2706016" cy="2706016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Весёлый народ жил на Руси. . Наблюдательный, остроум... - . - Презентации онлайн - PPTonline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фо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294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357166"/>
            <a:ext cx="649672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endParaRPr lang="ru-RU" sz="32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sz="32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692696"/>
            <a:ext cx="8411320" cy="59400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 чём </a:t>
            </a:r>
            <a:r>
              <a:rPr lang="ru-RU" sz="48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потешки</a:t>
            </a:r>
            <a:r>
              <a:rPr lang="ru-RU" sz="4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</a:t>
            </a:r>
          </a:p>
          <a:p>
            <a:endParaRPr lang="ru-RU" sz="3200" b="1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ru-RU" sz="32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Потешки</a:t>
            </a:r>
            <a:r>
              <a:rPr lang="ru-RU" sz="32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сочинялись на разные темы. Их </a:t>
            </a:r>
          </a:p>
          <a:p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</a:t>
            </a:r>
            <a:r>
              <a:rPr lang="ru-RU" sz="32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ожно назвать звучащими динамическими картинами из жизни животных, птиц и даже насекомых, но при этом они отражают человеческие отношения. </a:t>
            </a:r>
          </a:p>
          <a:p>
            <a:r>
              <a:rPr lang="ru-RU" sz="32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Потешки</a:t>
            </a:r>
            <a:r>
              <a:rPr lang="ru-RU" sz="32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посвящались младенцам.</a:t>
            </a:r>
            <a:endParaRPr lang="ru-RU" sz="32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lang="ru-RU" sz="3600" b="1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lang="ru-RU" sz="3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endParaRPr lang="ru-RU" sz="36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2445" y="4833235"/>
            <a:ext cx="2337460" cy="194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8251603"/>
      </p:ext>
    </p:extLst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Потешки для купания С гуся вода, С Дашеньки худоба. Водичка вниз, А Дашенька вверх!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У кошки боли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438496"/>
            <a:ext cx="4286280" cy="498135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540</Words>
  <Application>Microsoft Office PowerPoint</Application>
  <PresentationFormat>Экран (4:3)</PresentationFormat>
  <Paragraphs>122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           В пестушках и потешках объединяются все важнейшие компоненты игры:  - словотворчество - изобразительность - ритмичность - наставительность. Ещё больше этих особенностей видится в прибаутках   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пользозователь</dc:creator>
  <cp:lastModifiedBy>ПК</cp:lastModifiedBy>
  <cp:revision>16</cp:revision>
  <dcterms:created xsi:type="dcterms:W3CDTF">2015-04-02T11:46:30Z</dcterms:created>
  <dcterms:modified xsi:type="dcterms:W3CDTF">2021-10-03T18:18:59Z</dcterms:modified>
</cp:coreProperties>
</file>